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71" r:id="rId9"/>
    <p:sldId id="262" r:id="rId10"/>
    <p:sldId id="269" r:id="rId11"/>
    <p:sldId id="263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6CBE-44BA-47D4-87BE-29C5CE39CB69}" type="datetimeFigureOut">
              <a:rPr lang="ko-KR" altLang="en-US" smtClean="0"/>
              <a:pPr/>
              <a:t>2016-08-09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A0DB-6F9E-4319-B601-A5EBA80CAD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8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a</cp:lastModifiedBy>
  <cp:revision>6</cp:revision>
  <dcterms:created xsi:type="dcterms:W3CDTF">2015-10-06T07:35:32Z</dcterms:created>
  <dcterms:modified xsi:type="dcterms:W3CDTF">2016-08-09T14:48:44Z</dcterms:modified>
</cp:coreProperties>
</file>