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7"/>
  </p:notesMasterIdLst>
  <p:sldIdLst>
    <p:sldId id="256" r:id="rId2"/>
    <p:sldId id="285" r:id="rId3"/>
    <p:sldId id="324" r:id="rId4"/>
    <p:sldId id="322" r:id="rId5"/>
    <p:sldId id="325" r:id="rId6"/>
  </p:sldIdLst>
  <p:sldSz cx="9144000" cy="6858000" type="screen4x3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1B5"/>
    <a:srgbClr val="FAEDEA"/>
    <a:srgbClr val="97DDB2"/>
    <a:srgbClr val="0E0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6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9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38F94AB-8892-4F7B-9A6B-D54D229FF5EA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995260D-970F-4F3F-B3B0-1CA9DA780A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66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9C080D-72F0-4E85-942C-C839899B469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A7F246-370A-44F3-BCE4-BF7A8F7E07CD}" type="datetimeFigureOut">
              <a:rPr lang="ko-KR" altLang="en-US" smtClean="0"/>
              <a:t>2018-05-04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1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3.jp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46" y="2204864"/>
            <a:ext cx="3760309" cy="3874125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683568" y="5877272"/>
            <a:ext cx="7776864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Users\pc10\Desktop\회사로고\맛과향-로고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5373216"/>
            <a:ext cx="18002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2060848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 smtClean="0"/>
              <a:t>상품제안서</a:t>
            </a:r>
            <a:endParaRPr lang="ko-KR" altLang="en-US" sz="6000" b="1" dirty="0"/>
          </a:p>
        </p:txBody>
      </p:sp>
      <p:cxnSp>
        <p:nvCxnSpPr>
          <p:cNvPr id="24" name="직선 연결선 23"/>
          <p:cNvCxnSpPr/>
          <p:nvPr/>
        </p:nvCxnSpPr>
        <p:spPr>
          <a:xfrm>
            <a:off x="683568" y="3284984"/>
            <a:ext cx="7776864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1655" y="6021289"/>
            <a:ext cx="4050785" cy="4149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ko-KR" altLang="en-US" sz="18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김 기 복 팀장 </a:t>
            </a:r>
            <a:r>
              <a:rPr lang="en-US" altLang="ko-KR" sz="18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010-8211-9377</a:t>
            </a:r>
            <a:endParaRPr lang="en-US" altLang="ko-KR" sz="1800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33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46" y="2204864"/>
            <a:ext cx="3760309" cy="3874125"/>
          </a:xfrm>
          <a:prstGeom prst="rect">
            <a:avLst/>
          </a:prstGeom>
        </p:spPr>
      </p:pic>
      <p:sp>
        <p:nvSpPr>
          <p:cNvPr id="69637" name="Rectangle 5"/>
          <p:cNvSpPr>
            <a:spLocks noChangeArrowheads="1"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none" lIns="91440" tIns="45720" rIns="91440" bIns="45720" anchor="ctr" anchorCtr="0">
            <a:spAutoFit/>
          </a:bodyPr>
          <a:lstStyle/>
          <a:p>
            <a:pPr lvl="0"/>
            <a:endParaRPr lang="ko-KR" altLang="en-US"/>
          </a:p>
        </p:txBody>
      </p:sp>
      <p:cxnSp>
        <p:nvCxnSpPr>
          <p:cNvPr id="3" name="직선 연결선 2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42" y="6194593"/>
            <a:ext cx="971600" cy="229453"/>
          </a:xfrm>
          <a:prstGeom prst="rect">
            <a:avLst/>
          </a:prstGeom>
        </p:spPr>
      </p:pic>
      <p:sp>
        <p:nvSpPr>
          <p:cNvPr id="14" name="Rectangle 3"/>
          <p:cNvSpPr>
            <a:spLocks noGrp="1" noChangeArrowheads="1"/>
          </p:cNvSpPr>
          <p:nvPr>
            <p:ph idx="1"/>
          </p:nvPr>
        </p:nvSpPr>
        <p:spPr>
          <a:xfrm>
            <a:off x="737369" y="1838670"/>
            <a:ext cx="3492797" cy="423416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2015. 07      </a:t>
            </a:r>
            <a:r>
              <a:rPr lang="ko-KR" altLang="en-US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삼송테크노벨리로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 사업장 이전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2014. 07     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독일 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AROMAT Cafe Agent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체결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2013. 11      Café Show 2013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참가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2010. 06     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액상원두커피 용기제품 출시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2010. 06     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식품제조업 업종추가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2009. 07     ‘</a:t>
            </a:r>
            <a:r>
              <a:rPr lang="en-US" altLang="ko-KR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mattya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’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상표등록 출원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2009. 06     ‘Dutch Coffee’</a:t>
            </a:r>
            <a:r>
              <a:rPr lang="ko-KR" altLang="en-US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실용실안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출원</a:t>
            </a:r>
            <a:endParaRPr lang="en-US" altLang="ko-KR" sz="12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2008. 11       Café Show2008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참가</a:t>
            </a:r>
            <a:endParaRPr lang="en-US" altLang="ko-KR" sz="12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2008. 11      Food Week2008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참가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2007. 10     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㈜ </a:t>
            </a:r>
            <a:r>
              <a:rPr lang="ko-KR" altLang="en-US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맛과향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설립</a:t>
            </a:r>
            <a:endParaRPr lang="en-US" altLang="ko-KR" sz="1200" dirty="0" smtClean="0">
              <a:solidFill>
                <a:srgbClr val="000000"/>
              </a:solidFill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65363" y="548680"/>
            <a:ext cx="2626517" cy="4149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ko-KR" sz="2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1. </a:t>
            </a:r>
            <a:r>
              <a:rPr lang="ko-KR" altLang="en-US" sz="20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회사연혁</a:t>
            </a:r>
            <a:r>
              <a:rPr lang="ko-KR" altLang="en-US" sz="2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및 개요</a:t>
            </a:r>
            <a:endParaRPr lang="en-US" altLang="ko-KR" sz="20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91134" y="1449979"/>
            <a:ext cx="1385266" cy="3357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ko-KR" sz="16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1. </a:t>
            </a:r>
            <a:r>
              <a:rPr lang="ko-KR" altLang="en-US" sz="16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회사연혁</a:t>
            </a:r>
            <a:endParaRPr lang="en-US" altLang="ko-KR" sz="16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114310" y="1449979"/>
            <a:ext cx="1385266" cy="3357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ko-KR" sz="1600" b="1" dirty="0">
                <a:latin typeface="HY신명조" panose="02030600000101010101" pitchFamily="18" charset="-127"/>
                <a:ea typeface="HY신명조" panose="02030600000101010101" pitchFamily="18" charset="-127"/>
              </a:rPr>
              <a:t>2</a:t>
            </a:r>
            <a:r>
              <a:rPr lang="en-US" altLang="ko-KR" sz="16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. </a:t>
            </a:r>
            <a:r>
              <a:rPr lang="ko-KR" altLang="en-US" sz="16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회사개요</a:t>
            </a:r>
            <a:endParaRPr lang="en-US" altLang="ko-KR" sz="16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480333" y="2564583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대  표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759" y="357187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경기도 고양시 덕양구 통일로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140   </a:t>
            </a:r>
            <a:r>
              <a:rPr lang="ko-KR" altLang="en-US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삼송테크노벨리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A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동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319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호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480333" y="3102708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설립일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480333" y="3611323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사업장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80333" y="4116013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사업영역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759" y="4100083"/>
            <a:ext cx="307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식품제조 도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소매 유통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 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무역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온라인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(</a:t>
            </a:r>
            <a:r>
              <a:rPr lang="ko-KR" altLang="en-US" sz="105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자사온라인몰</a:t>
            </a:r>
            <a:r>
              <a:rPr lang="ko-KR" altLang="en-US" sz="105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</a:t>
            </a:r>
            <a:r>
              <a:rPr lang="en-US" altLang="ko-KR" sz="105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http://www.mattya.com </a:t>
            </a:r>
            <a:endParaRPr lang="en-US" altLang="ko-KR" sz="1200" b="1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  <a:p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/ G</a:t>
            </a:r>
            <a:r>
              <a:rPr lang="ko-KR" altLang="en-US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마켓</a:t>
            </a:r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</a:t>
            </a:r>
            <a:r>
              <a:rPr lang="ko-KR" altLang="en-US" sz="11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옥션</a:t>
            </a:r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,11</a:t>
            </a:r>
            <a:r>
              <a:rPr lang="ko-KR" altLang="en-US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번가</a:t>
            </a:r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</a:t>
            </a:r>
            <a:r>
              <a:rPr lang="ko-KR" altLang="en-US" sz="11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스토어팜</a:t>
            </a:r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,NH</a:t>
            </a:r>
            <a:r>
              <a:rPr lang="ko-KR" altLang="en-US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몰</a:t>
            </a:r>
            <a:r>
              <a:rPr lang="en-US" altLang="ko-KR" sz="11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,</a:t>
            </a:r>
            <a:r>
              <a:rPr lang="ko-KR" altLang="en-US" sz="11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고도몰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08759" y="2553550"/>
            <a:ext cx="1004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김재문</a:t>
            </a:r>
            <a:endParaRPr lang="ko-KR" altLang="en-US" sz="12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8759" y="4778468"/>
            <a:ext cx="279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b="1" dirty="0" err="1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액상커피</a:t>
            </a:r>
            <a:r>
              <a:rPr lang="en-US" altLang="ko-KR" sz="1200" b="1" dirty="0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,</a:t>
            </a:r>
            <a:r>
              <a:rPr lang="ko-KR" altLang="en-US" sz="1200" b="1" dirty="0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 </a:t>
            </a:r>
            <a:r>
              <a:rPr lang="ko-KR" altLang="en-US" sz="1200" b="1" dirty="0" err="1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더치커피</a:t>
            </a:r>
            <a:r>
              <a:rPr lang="en-US" altLang="ko-KR" sz="1200" b="1" dirty="0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,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더치커피</a:t>
            </a:r>
            <a:r>
              <a:rPr lang="ko-KR" altLang="en-US" sz="1200" b="1" dirty="0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기구등</a:t>
            </a:r>
            <a:endParaRPr lang="ko-KR" altLang="en-US" sz="1200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480333" y="4836093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주요제품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480333" y="5351727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전화번호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08759" y="5254983"/>
            <a:ext cx="1080119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ko-KR" sz="1200" b="1" dirty="0" smtClean="0">
                <a:solidFill>
                  <a:srgbClr val="000000"/>
                </a:solidFill>
                <a:latin typeface="HY신명조" panose="02030600000101010101" pitchFamily="18" charset="-127"/>
                <a:ea typeface="HY신명조" panose="02030600000101010101" pitchFamily="18" charset="-127"/>
              </a:rPr>
              <a:t>1833-8662</a:t>
            </a:r>
            <a:endParaRPr lang="en-US" altLang="ko-KR" sz="1200" b="1" dirty="0">
              <a:solidFill>
                <a:srgbClr val="000000"/>
              </a:solidFill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480333" y="2053749"/>
            <a:ext cx="936104" cy="24794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o-KR" altLang="en-US" sz="1100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회사명</a:t>
            </a:r>
            <a:endParaRPr lang="en-US" altLang="ko-KR" sz="1100" dirty="0" smtClean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8759" y="2042716"/>
            <a:ext cx="82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㈜</a:t>
            </a:r>
            <a:r>
              <a:rPr lang="ko-KR" altLang="en-US" sz="12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맛과향</a:t>
            </a:r>
            <a:endParaRPr lang="ko-KR" altLang="en-US" sz="12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08758" y="3078547"/>
            <a:ext cx="1223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2007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년 </a:t>
            </a:r>
            <a:r>
              <a:rPr lang="en-US" altLang="ko-KR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10</a:t>
            </a:r>
            <a:r>
              <a:rPr lang="ko-KR" altLang="en-US" sz="12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월 </a:t>
            </a:r>
            <a:endParaRPr lang="ko-KR" altLang="en-US" sz="12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683568" y="1077675"/>
            <a:ext cx="7776864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83568" y="6303211"/>
            <a:ext cx="30243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5153455" y="6303211"/>
            <a:ext cx="330697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5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760309" cy="38741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6" y="963588"/>
            <a:ext cx="7884368" cy="557389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42" y="6194593"/>
            <a:ext cx="971600" cy="229453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65363" y="548680"/>
            <a:ext cx="3706637" cy="4149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ko-KR" sz="2000" b="1" dirty="0">
                <a:latin typeface="HY신명조" panose="02030600000101010101" pitchFamily="18" charset="-127"/>
                <a:ea typeface="HY신명조" panose="02030600000101010101" pitchFamily="18" charset="-127"/>
              </a:rPr>
              <a:t>2</a:t>
            </a:r>
            <a:r>
              <a:rPr lang="en-US" altLang="ko-KR" sz="2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. </a:t>
            </a:r>
            <a:r>
              <a:rPr lang="ko-KR" altLang="en-US" sz="2000" b="1" dirty="0" err="1" smtClean="0">
                <a:latin typeface="HY신명조" panose="02030600000101010101" pitchFamily="18" charset="-127"/>
                <a:ea typeface="HY신명조" panose="02030600000101010101" pitchFamily="18" charset="-127"/>
              </a:rPr>
              <a:t>액상커피</a:t>
            </a:r>
            <a:r>
              <a:rPr lang="ko-KR" altLang="en-US" sz="2000" b="1" dirty="0" smtClean="0">
                <a:latin typeface="HY신명조" panose="02030600000101010101" pitchFamily="18" charset="-127"/>
                <a:ea typeface="HY신명조" panose="02030600000101010101" pitchFamily="18" charset="-127"/>
              </a:rPr>
              <a:t> 설명 및 가격</a:t>
            </a:r>
            <a:endParaRPr lang="en-US" altLang="ko-KR" sz="2000" b="1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3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7768"/>
            <a:ext cx="2952328" cy="998984"/>
          </a:xfrm>
        </p:spPr>
        <p:txBody>
          <a:bodyPr>
            <a:noAutofit/>
          </a:bodyPr>
          <a:lstStyle/>
          <a:p>
            <a:pPr lvl="0" algn="ctr"/>
            <a:r>
              <a:rPr lang="en-US" altLang="ko-KR" sz="4400" dirty="0">
                <a:solidFill>
                  <a:schemeClr val="accent5">
                    <a:lumMod val="50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Company</a:t>
            </a:r>
            <a:endParaRPr lang="en-US" altLang="ko-KR" sz="4400" dirty="0">
              <a:solidFill>
                <a:schemeClr val="accent5">
                  <a:lumMod val="50000"/>
                </a:schemeClr>
              </a:solidFill>
              <a:ea typeface="굴림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42" y="6194593"/>
            <a:ext cx="971600" cy="2294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084168" y="620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                      </a:t>
            </a:r>
            <a:endParaRPr lang="ko-KR" altLang="en-US" b="1" dirty="0">
              <a:latin typeface="나눔고딕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99" y="2291179"/>
            <a:ext cx="3760309" cy="3874125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45" y="4509280"/>
            <a:ext cx="2389091" cy="14400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61" y="1355174"/>
            <a:ext cx="2389091" cy="14400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3" y="1355174"/>
            <a:ext cx="2389091" cy="14400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883" y="1355174"/>
            <a:ext cx="2389091" cy="14400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95" y="2931438"/>
            <a:ext cx="2389091" cy="14400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3" y="2931438"/>
            <a:ext cx="2389091" cy="144000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45" y="2931438"/>
            <a:ext cx="2389091" cy="14400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96" y="4509280"/>
            <a:ext cx="2389091" cy="1440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453" y="4509280"/>
            <a:ext cx="238909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683568" y="1083784"/>
            <a:ext cx="7776864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83568" y="6309320"/>
            <a:ext cx="302433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153455" y="6309320"/>
            <a:ext cx="330697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42" y="6194593"/>
            <a:ext cx="971600" cy="2294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084168" y="6206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                      </a:t>
            </a:r>
            <a:endParaRPr lang="ko-KR" altLang="en-US" b="1" dirty="0">
              <a:latin typeface="나눔고딕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99" y="2291179"/>
            <a:ext cx="3760309" cy="3874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477543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5400" b="1" dirty="0" smtClean="0">
                <a:latin typeface="나눔고딕"/>
              </a:rPr>
              <a:t>  감사 합니다</a:t>
            </a:r>
            <a:r>
              <a:rPr lang="en-US" altLang="ko-KR" sz="5400" b="1" dirty="0" smtClean="0">
                <a:latin typeface="나눔고딕"/>
              </a:rPr>
              <a:t>.</a:t>
            </a:r>
            <a:endParaRPr lang="ko-KR" altLang="en-US" sz="5400" b="1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9433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복합">
  <a:themeElements>
    <a:clrScheme name="복합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복합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복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4877</TotalTime>
  <Words>158</Words>
  <Application>Microsoft Office PowerPoint</Application>
  <PresentationFormat>화면 슬라이드 쇼(4:3)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Adobe Heiti Std R</vt:lpstr>
      <vt:lpstr>HY신명조</vt:lpstr>
      <vt:lpstr>굴림</vt:lpstr>
      <vt:lpstr>나눔고딕</vt:lpstr>
      <vt:lpstr>맑은 고딕</vt:lpstr>
      <vt:lpstr>Calibri</vt:lpstr>
      <vt:lpstr>Wingdings</vt:lpstr>
      <vt:lpstr>복합</vt:lpstr>
      <vt:lpstr>PowerPoint 프레젠테이션</vt:lpstr>
      <vt:lpstr>PowerPoint 프레젠테이션</vt:lpstr>
      <vt:lpstr>PowerPoint 프레젠테이션</vt:lpstr>
      <vt:lpstr>Company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JINA-성낙일</dc:creator>
  <cp:lastModifiedBy>맛과향</cp:lastModifiedBy>
  <cp:revision>236</cp:revision>
  <cp:lastPrinted>2018-04-30T02:12:20Z</cp:lastPrinted>
  <dcterms:created xsi:type="dcterms:W3CDTF">2014-01-08T05:07:14Z</dcterms:created>
  <dcterms:modified xsi:type="dcterms:W3CDTF">2018-05-04T03:21:07Z</dcterms:modified>
</cp:coreProperties>
</file>